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RobotoCondensed-boldItalic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1d06ac8b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1d06ac8b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bebf403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bebf403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e1a21c2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e1a21c2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1d06ac8b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1d06ac8b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1d06ac8b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1d06ac8b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d06ac8b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1d06ac8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5ffbd45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5ffbd45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1d1b3e9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1d1b3e9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pr.org/2022/01/13/1072529477/more-than-1-million-fewer-students-are-in-college-the-lowest-enrollment-numbers-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pr.org/2022/01/13/1072529477/more-than-1-million-fewer-students-are-in-college-the-lowest-enrollment-numbers-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SAT and ACT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72" name="Google Shape;172;p21"/>
          <p:cNvSpPr txBox="1"/>
          <p:nvPr/>
        </p:nvSpPr>
        <p:spPr>
          <a:xfrm>
            <a:off x="533325" y="1149375"/>
            <a:ext cx="8253000" cy="30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In the comments section, answer the following question,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Who can give you a SAT Fee Waiver?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SAT and ACT</a:t>
            </a:r>
            <a:endParaRPr sz="1000"/>
          </a:p>
        </p:txBody>
      </p:sp>
      <p:sp>
        <p:nvSpPr>
          <p:cNvPr id="108" name="Google Shape;108;p14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938100" y="1088575"/>
            <a:ext cx="7267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Both of these are general tests that can help </a:t>
            </a:r>
            <a:r>
              <a:rPr b="1" lang="en" sz="2000">
                <a:solidFill>
                  <a:srgbClr val="262626"/>
                </a:solidFill>
              </a:rPr>
              <a:t>students get in a better university or receive more scholarships.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 student can take it as many times as they would like, which is </a:t>
            </a:r>
            <a:r>
              <a:rPr b="1" lang="en" sz="2000"/>
              <a:t>recommended</a:t>
            </a:r>
            <a:r>
              <a:rPr b="1" lang="en" sz="2000"/>
              <a:t> since usually the more you take it the higher your score. 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SAT and ACT</a:t>
            </a:r>
            <a:endParaRPr sz="1000"/>
          </a:p>
        </p:txBody>
      </p:sp>
      <p:sp>
        <p:nvSpPr>
          <p:cNvPr id="117" name="Google Shape;117;p15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38100" y="1088575"/>
            <a:ext cx="72678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C</a:t>
            </a:r>
            <a:r>
              <a:rPr b="1" lang="en" sz="2000">
                <a:solidFill>
                  <a:srgbClr val="262626"/>
                </a:solidFill>
              </a:rPr>
              <a:t>olleges will accept either the SAT or ACT.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62626"/>
                </a:solidFill>
              </a:rPr>
              <a:t>In Texas, far more </a:t>
            </a:r>
            <a:r>
              <a:rPr b="1" lang="en" sz="2000">
                <a:solidFill>
                  <a:srgbClr val="262626"/>
                </a:solidFill>
              </a:rPr>
              <a:t>students</a:t>
            </a:r>
            <a:r>
              <a:rPr b="1" lang="en" sz="2000">
                <a:solidFill>
                  <a:srgbClr val="262626"/>
                </a:solidFill>
              </a:rPr>
              <a:t> take the SAT than the ACT (see next slide).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62626"/>
                </a:solidFill>
              </a:rPr>
              <a:t>The SAT is usually </a:t>
            </a:r>
            <a:r>
              <a:rPr b="1" lang="en" sz="2000">
                <a:solidFill>
                  <a:srgbClr val="262626"/>
                </a:solidFill>
              </a:rPr>
              <a:t>preferable</a:t>
            </a:r>
            <a:r>
              <a:rPr b="1" lang="en" sz="2000">
                <a:solidFill>
                  <a:srgbClr val="262626"/>
                </a:solidFill>
              </a:rPr>
              <a:t> if you are thinking about a STEM major.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1209175" y="262150"/>
            <a:ext cx="6903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SAT vs. ACT</a:t>
            </a:r>
            <a:endParaRPr sz="100"/>
          </a:p>
        </p:txBody>
      </p:sp>
      <p:sp>
        <p:nvSpPr>
          <p:cNvPr id="126" name="Google Shape;126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938100" y="1774500"/>
            <a:ext cx="726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28" name="Google Shape;128;p16"/>
          <p:cNvSpPr txBox="1"/>
          <p:nvPr/>
        </p:nvSpPr>
        <p:spPr>
          <a:xfrm>
            <a:off x="4331375" y="1958150"/>
            <a:ext cx="43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250"/>
            <a:ext cx="8860125" cy="39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3471000" y="3622600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 are here</a:t>
            </a:r>
            <a:endParaRPr b="1"/>
          </a:p>
        </p:txBody>
      </p:sp>
      <p:sp>
        <p:nvSpPr>
          <p:cNvPr id="131" name="Google Shape;131;p16"/>
          <p:cNvSpPr/>
          <p:nvPr/>
        </p:nvSpPr>
        <p:spPr>
          <a:xfrm>
            <a:off x="4331375" y="3820225"/>
            <a:ext cx="469200" cy="384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4250150" y="139800"/>
            <a:ext cx="4644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Differences</a:t>
            </a:r>
            <a:endParaRPr sz="100"/>
          </a:p>
        </p:txBody>
      </p:sp>
      <p:sp>
        <p:nvSpPr>
          <p:cNvPr id="138" name="Google Shape;138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938100" y="1774500"/>
            <a:ext cx="726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75" y="71175"/>
            <a:ext cx="3960501" cy="501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4331375" y="924900"/>
            <a:ext cx="4358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b="1" lang="en" sz="1600"/>
              <a:t>You will be taking the </a:t>
            </a:r>
            <a:r>
              <a:rPr b="1" lang="en" sz="1600"/>
              <a:t>Preliminary</a:t>
            </a:r>
            <a:r>
              <a:rPr b="1" lang="en" sz="1600"/>
              <a:t> SAT (PSAT) in the Fall of your Junior year, </a:t>
            </a:r>
            <a:r>
              <a:rPr b="1" lang="en" sz="1600"/>
              <a:t>which</a:t>
            </a:r>
            <a:r>
              <a:rPr b="1" lang="en" sz="1600"/>
              <a:t> is good practice.</a:t>
            </a:r>
            <a:endParaRPr b="1" sz="16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b="1" lang="en" sz="1600"/>
              <a:t>You will take the actual SAT in the Spring of your Junior year. Both of these are offered at CRCA during school hours. 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For these reasons, we will be focusing on the SAT. </a:t>
            </a:r>
            <a:endParaRPr b="1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much does it cost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1000"/>
          </a:p>
        </p:txBody>
      </p:sp>
      <p:sp>
        <p:nvSpPr>
          <p:cNvPr id="148" name="Google Shape;148;p18"/>
          <p:cNvSpPr txBox="1"/>
          <p:nvPr/>
        </p:nvSpPr>
        <p:spPr>
          <a:xfrm>
            <a:off x="533325" y="1149375"/>
            <a:ext cx="8253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Since Covid, some </a:t>
            </a:r>
            <a:r>
              <a:rPr b="1" lang="en" sz="2000">
                <a:solidFill>
                  <a:srgbClr val="262626"/>
                </a:solidFill>
              </a:rPr>
              <a:t>universities</a:t>
            </a:r>
            <a:r>
              <a:rPr b="1" lang="en" sz="2000">
                <a:solidFill>
                  <a:srgbClr val="262626"/>
                </a:solidFill>
              </a:rPr>
              <a:t> have gone test optional, which means the SAT or ACT are not required.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rgbClr val="262626"/>
                </a:solidFill>
              </a:rPr>
              <a:t>However, </a:t>
            </a:r>
            <a:endParaRPr b="1" i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262626"/>
                </a:solidFill>
              </a:rPr>
              <a:t>Earning a good score can help students get into the </a:t>
            </a:r>
            <a:r>
              <a:rPr b="1" lang="en" sz="2000">
                <a:solidFill>
                  <a:srgbClr val="262626"/>
                </a:solidFill>
              </a:rPr>
              <a:t>university</a:t>
            </a:r>
            <a:r>
              <a:rPr b="1" lang="en" sz="2000">
                <a:solidFill>
                  <a:srgbClr val="262626"/>
                </a:solidFill>
              </a:rPr>
              <a:t> of their choice and receive bigger scholarships. </a:t>
            </a:r>
            <a:endParaRPr b="1" sz="2000">
              <a:solidFill>
                <a:srgbClr val="262626"/>
              </a:solidFill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much does it cost?</a:t>
            </a:r>
            <a:endParaRPr sz="1000"/>
          </a:p>
        </p:txBody>
      </p:sp>
      <p:sp>
        <p:nvSpPr>
          <p:cNvPr id="156" name="Google Shape;156;p19"/>
          <p:cNvSpPr txBox="1"/>
          <p:nvPr/>
        </p:nvSpPr>
        <p:spPr>
          <a:xfrm>
            <a:off x="533325" y="1149375"/>
            <a:ext cx="8253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SAT and ACT fee waivers are available from Mrs. Jimenez.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Fee waivers allow you to take the test for free two times your Junior year and two times your Senior year.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Fee waivers can also be used to pay for college applications saving you hundreds of dollars. You must be eligible for free or reduced lunch to receive a fee waiver. 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Otherwise, the SAT test is $55.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The ACT is $60, but has no waivers. 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2000">
                <a:solidFill>
                  <a:srgbClr val="262626"/>
                </a:solidFill>
              </a:rPr>
              <a:t>You can take it as a Sophomore, you will just need to pay the full amount.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and When?</a:t>
            </a:r>
            <a:endParaRPr sz="1000"/>
          </a:p>
        </p:txBody>
      </p:sp>
      <p:sp>
        <p:nvSpPr>
          <p:cNvPr id="164" name="Google Shape;164;p20"/>
          <p:cNvSpPr txBox="1"/>
          <p:nvPr/>
        </p:nvSpPr>
        <p:spPr>
          <a:xfrm>
            <a:off x="565100" y="1185550"/>
            <a:ext cx="8253000" cy="29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The SAT and ACT are offered at both Bastrop High School and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Cedar Creek High School.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Please</a:t>
            </a:r>
            <a:r>
              <a:rPr b="1" lang="en" sz="1800">
                <a:solidFill>
                  <a:schemeClr val="dk1"/>
                </a:solidFill>
              </a:rPr>
              <a:t> see Mr. Gordon for test dates.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If you do not register by the registration deadline, you will be charged a late fee.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*Late fees do not apply to fee waivers, but seats fill up quickly and there may be no availability.*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